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58" r:id="rId4"/>
    <p:sldId id="269" r:id="rId5"/>
    <p:sldId id="265" r:id="rId6"/>
    <p:sldId id="270" r:id="rId7"/>
    <p:sldId id="271" r:id="rId8"/>
    <p:sldId id="272" r:id="rId9"/>
    <p:sldId id="273" r:id="rId10"/>
    <p:sldId id="274" r:id="rId11"/>
    <p:sldId id="259" r:id="rId12"/>
    <p:sldId id="268" r:id="rId13"/>
    <p:sldId id="262" r:id="rId14"/>
    <p:sldId id="277" r:id="rId15"/>
    <p:sldId id="263" r:id="rId16"/>
    <p:sldId id="278" r:id="rId17"/>
    <p:sldId id="279" r:id="rId18"/>
    <p:sldId id="264" r:id="rId19"/>
    <p:sldId id="275" r:id="rId20"/>
    <p:sldId id="276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79122"/>
  </p:normalViewPr>
  <p:slideViewPr>
    <p:cSldViewPr snapToGrid="0" snapToObjects="1">
      <p:cViewPr varScale="1">
        <p:scale>
          <a:sx n="74" d="100"/>
          <a:sy n="74" d="100"/>
        </p:scale>
        <p:origin x="4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F7BC2-CFF7-234C-85D9-915687171A3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54230-5642-2645-AD3F-95C207B3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all very similar, they are using</a:t>
            </a:r>
            <a:r>
              <a:rPr lang="en-US" baseline="0" dirty="0" smtClean="0"/>
              <a:t> the same technology</a:t>
            </a:r>
          </a:p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99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28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86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1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80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61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99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6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82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Sending</a:t>
            </a:r>
            <a:r>
              <a:rPr lang="en-US" baseline="0" dirty="0" smtClean="0"/>
              <a:t> reports to manager</a:t>
            </a:r>
          </a:p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5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Remote workers</a:t>
            </a:r>
          </a:p>
          <a:p>
            <a:r>
              <a:rPr lang="en-US" dirty="0" err="1" smtClean="0"/>
              <a:t>Tali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43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how</a:t>
            </a:r>
            <a:r>
              <a:rPr lang="en-US" baseline="0" dirty="0" smtClean="0"/>
              <a:t> it will help remote workers</a:t>
            </a:r>
          </a:p>
          <a:p>
            <a:r>
              <a:rPr lang="en-US" baseline="0" dirty="0" smtClean="0"/>
              <a:t>What’s good about the application</a:t>
            </a:r>
          </a:p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17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how</a:t>
            </a:r>
            <a:r>
              <a:rPr lang="en-US" baseline="0" dirty="0" smtClean="0"/>
              <a:t> it will help remote workers</a:t>
            </a:r>
          </a:p>
          <a:p>
            <a:r>
              <a:rPr lang="en-US" baseline="0" dirty="0" smtClean="0"/>
              <a:t>What’s good about the application</a:t>
            </a:r>
          </a:p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9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whatever</a:t>
            </a:r>
            <a:r>
              <a:rPr lang="en-US" baseline="0" dirty="0" smtClean="0"/>
              <a:t> we wanted</a:t>
            </a:r>
          </a:p>
          <a:p>
            <a:r>
              <a:rPr lang="en-US" baseline="0" dirty="0" smtClean="0"/>
              <a:t>Competitors</a:t>
            </a:r>
          </a:p>
          <a:p>
            <a:r>
              <a:rPr lang="en-US" baseline="0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9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0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login is</a:t>
            </a:r>
            <a:r>
              <a:rPr lang="en-US" baseline="0" dirty="0" smtClean="0"/>
              <a:t> important to protect the user information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75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login is</a:t>
            </a:r>
            <a:r>
              <a:rPr lang="en-US" baseline="0" dirty="0" smtClean="0"/>
              <a:t> important to protect the user information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3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login is</a:t>
            </a:r>
            <a:r>
              <a:rPr lang="en-US" baseline="0" dirty="0" smtClean="0"/>
              <a:t> important to protect the user information</a:t>
            </a:r>
          </a:p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1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why login is</a:t>
            </a:r>
            <a:r>
              <a:rPr lang="en-US" baseline="0" dirty="0" smtClean="0"/>
              <a:t> important to protect the user information</a:t>
            </a:r>
          </a:p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1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Since all very similar, they are using</a:t>
            </a:r>
            <a:r>
              <a:rPr lang="en-US" baseline="0" dirty="0" smtClean="0"/>
              <a:t> the same technology</a:t>
            </a:r>
          </a:p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3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gif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11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942975"/>
            <a:ext cx="9199141" cy="1348382"/>
          </a:xfrm>
        </p:spPr>
        <p:txBody>
          <a:bodyPr/>
          <a:lstStyle/>
          <a:p>
            <a:r>
              <a:rPr lang="en-US" sz="6000" dirty="0" smtClean="0"/>
              <a:t>Workplace of the future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6380" y="2467155"/>
            <a:ext cx="8825658" cy="188055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NATHALIE VON HUTH: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cap="none" dirty="0" smtClean="0"/>
              <a:t>nathalie.huth.14@ucl.ac.uk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LAMAN </a:t>
            </a:r>
            <a:r>
              <a:rPr lang="en-US" dirty="0" smtClean="0"/>
              <a:t>MAMMADOVA: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cap="none" dirty="0" smtClean="0"/>
              <a:t>laman.mammadova.14@ucl.ac.uk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80" y="4497261"/>
            <a:ext cx="4017120" cy="1237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4497261"/>
            <a:ext cx="4565650" cy="12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User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9" y="1680632"/>
            <a:ext cx="3138986" cy="5713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2" y="2258204"/>
            <a:ext cx="2748375" cy="5002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72" y="2195476"/>
            <a:ext cx="2782840" cy="50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Development– </a:t>
            </a:r>
            <a:r>
              <a:rPr lang="en-US" dirty="0"/>
              <a:t>Front </a:t>
            </a:r>
            <a:r>
              <a:rPr lang="en-US" dirty="0" smtClean="0"/>
              <a:t>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77" y="2362710"/>
            <a:ext cx="2726026" cy="2481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208" y="2234959"/>
            <a:ext cx="2268638" cy="2736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3" y="4638885"/>
            <a:ext cx="4303987" cy="3370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82" y="5593822"/>
            <a:ext cx="4025900" cy="977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99" y="2364712"/>
            <a:ext cx="2191406" cy="2607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59" y="5067245"/>
            <a:ext cx="2106886" cy="15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Development– </a:t>
            </a:r>
            <a:r>
              <a:rPr lang="en-US" dirty="0" smtClean="0"/>
              <a:t>Back 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5" y="2636797"/>
            <a:ext cx="2942801" cy="1336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97" y="2559933"/>
            <a:ext cx="3343246" cy="1260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09" y="3560226"/>
            <a:ext cx="3668451" cy="1728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431404"/>
            <a:ext cx="3528012" cy="1049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821" y="3972910"/>
            <a:ext cx="3674322" cy="29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to mobile app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8" y="3368365"/>
            <a:ext cx="4682358" cy="235997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809976" y="4468038"/>
            <a:ext cx="1129219" cy="310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2264211"/>
            <a:ext cx="2592580" cy="4718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42" y="2375440"/>
            <a:ext cx="2419470" cy="4185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12347" y="3368365"/>
            <a:ext cx="9316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09" y="217805"/>
            <a:ext cx="8213333" cy="405468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54953" y="5435754"/>
            <a:ext cx="9817847" cy="566738"/>
          </a:xfrm>
        </p:spPr>
        <p:txBody>
          <a:bodyPr/>
          <a:lstStyle/>
          <a:p>
            <a:pPr algn="ctr"/>
            <a:r>
              <a:rPr lang="en-US" dirty="0" smtClean="0"/>
              <a:t>Architecture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27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811" y="3106865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User-acceptance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testing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7770" y="3814114"/>
            <a:ext cx="36535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User experience testing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78" y="2906620"/>
            <a:ext cx="701825" cy="614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754" y="3568530"/>
            <a:ext cx="701825" cy="6149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15626" y="4501969"/>
            <a:ext cx="23070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Questionnaires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Feedback</a:t>
            </a:r>
            <a:endParaRPr lang="en-US" sz="20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60354" y="3521536"/>
            <a:ext cx="2731838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Testing use cases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Finding problems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Fixing errors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Passing test cases</a:t>
            </a:r>
            <a:endParaRPr lang="en-US" sz="20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853" y="2679544"/>
            <a:ext cx="40703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Responsive design testing 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98" y="2433960"/>
            <a:ext cx="701825" cy="614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28" y="3756138"/>
            <a:ext cx="3182195" cy="288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19" y="3571446"/>
            <a:ext cx="1612885" cy="30688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3" t="1390" r="22408"/>
          <a:stretch/>
        </p:blipFill>
        <p:spPr>
          <a:xfrm>
            <a:off x="9277684" y="2088272"/>
            <a:ext cx="2760454" cy="46307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3" y="4105746"/>
            <a:ext cx="3819961" cy="25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2799" y="2762751"/>
            <a:ext cx="33890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Cross platform testing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96" y="2517167"/>
            <a:ext cx="701825" cy="6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49" y="2298717"/>
            <a:ext cx="2592580" cy="4718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32" y="2298717"/>
            <a:ext cx="2419470" cy="41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783340" cy="706964"/>
          </a:xfrm>
        </p:spPr>
        <p:txBody>
          <a:bodyPr/>
          <a:lstStyle/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67409" y="2622152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Failures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5600" y="3090922"/>
            <a:ext cx="280076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err="1" smtClean="0"/>
              <a:t>Pubnub</a:t>
            </a:r>
            <a:r>
              <a:rPr lang="en-US" sz="2000" dirty="0" smtClean="0"/>
              <a:t> restrictions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Error messages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Security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37758" y="2604619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Successes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8501" y="3083817"/>
            <a:ext cx="352372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Satisfactory interface</a:t>
            </a:r>
            <a:endParaRPr lang="en-US" sz="20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Database management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Responsiveness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Chat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Newsfeed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/>
              <a:t>TeaRoom</a:t>
            </a: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Private Chat</a:t>
            </a: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97" y="2419524"/>
            <a:ext cx="701825" cy="614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55" y="2553699"/>
            <a:ext cx="563502" cy="5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9061" y="2022729"/>
            <a:ext cx="5016117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Improve UI/UX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Make available for production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Facebook login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External server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err="1" smtClean="0"/>
              <a:t>PubNub</a:t>
            </a:r>
            <a:r>
              <a:rPr lang="en-US" sz="2400" dirty="0" smtClean="0"/>
              <a:t> – multiple channels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Management system</a:t>
            </a:r>
            <a:endParaRPr lang="en-US" sz="2400" dirty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84" y="2143499"/>
            <a:ext cx="2783696" cy="50664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27" y="3770545"/>
            <a:ext cx="1376116" cy="13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704"/>
            <a:ext cx="12192000" cy="7292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739505"/>
            <a:ext cx="495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Connect with your co-workers</a:t>
            </a:r>
            <a:r>
              <a:rPr lang="is-IS" sz="2400" dirty="0" smtClean="0">
                <a:solidFill>
                  <a:schemeClr val="bg1"/>
                </a:solidFill>
              </a:rPr>
              <a:t>…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51" y="1242533"/>
            <a:ext cx="4053903" cy="17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85877" y="2316027"/>
            <a:ext cx="353173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Help remote workers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Keep in touch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Life balance</a:t>
            </a:r>
            <a:endParaRPr lang="en-US" sz="2400" dirty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Manage team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Understand others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86" y="2316027"/>
            <a:ext cx="2592580" cy="47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Q&amp;A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5524560"/>
            <a:ext cx="9244897" cy="99785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NATHALIE VON HUTH &amp; LAMAN MAMMADOVA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851" y="4199747"/>
            <a:ext cx="1455791" cy="26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904110" cy="706964"/>
          </a:xfrm>
        </p:spPr>
        <p:txBody>
          <a:bodyPr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80" y="2557285"/>
            <a:ext cx="1575586" cy="2393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2125" y="3461746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Remote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3461746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Less s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ocial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5369" y="530464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Team Work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51" y="1245476"/>
            <a:ext cx="2491699" cy="1940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766" y="4162097"/>
            <a:ext cx="2226597" cy="21195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855" y="3185510"/>
            <a:ext cx="1686911" cy="12454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0358" y="1546090"/>
            <a:ext cx="43268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Login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Create </a:t>
            </a:r>
            <a:r>
              <a:rPr lang="en-US" sz="3200" dirty="0" smtClean="0">
                <a:solidFill>
                  <a:schemeClr val="bg1"/>
                </a:solidFill>
              </a:rPr>
              <a:t>Team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News </a:t>
            </a:r>
            <a:r>
              <a:rPr lang="en-US" sz="3200" dirty="0" smtClean="0">
                <a:solidFill>
                  <a:schemeClr val="bg1"/>
                </a:solidFill>
              </a:rPr>
              <a:t>feed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Messaging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TeaRoom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User </a:t>
            </a:r>
            <a:r>
              <a:rPr lang="en-US" sz="3200" dirty="0" smtClean="0">
                <a:solidFill>
                  <a:schemeClr val="bg1"/>
                </a:solidFill>
              </a:rPr>
              <a:t>Page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Mood </a:t>
            </a:r>
            <a:r>
              <a:rPr lang="en-US" sz="3200" dirty="0" smtClean="0">
                <a:solidFill>
                  <a:schemeClr val="bg1"/>
                </a:solidFill>
              </a:rPr>
              <a:t>status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Sharing location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Sharing </a:t>
            </a:r>
            <a:r>
              <a:rPr lang="en-US" sz="3200" dirty="0" smtClean="0">
                <a:solidFill>
                  <a:schemeClr val="bg1"/>
                </a:solidFill>
              </a:rPr>
              <a:t>status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13353" y="627849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Requirements</a:t>
            </a:r>
          </a:p>
        </p:txBody>
      </p:sp>
    </p:spTree>
    <p:extLst>
      <p:ext uri="{BB962C8B-B14F-4D97-AF65-F5344CB8AC3E}">
        <p14:creationId xmlns:p14="http://schemas.microsoft.com/office/powerpoint/2010/main" val="11093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09" y="2381450"/>
            <a:ext cx="2611846" cy="4753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65" y="2416515"/>
            <a:ext cx="2592580" cy="47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Teams &amp; Feelings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35" y="2230597"/>
            <a:ext cx="2731938" cy="497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2" y="2187306"/>
            <a:ext cx="2662927" cy="4983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4" y="2294455"/>
            <a:ext cx="2696852" cy="49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4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Newsfeed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6" y="2136564"/>
            <a:ext cx="2783696" cy="50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err="1" smtClean="0"/>
              <a:t>TeaRoom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7" y="2111953"/>
            <a:ext cx="2844616" cy="51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Private Chat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2" y="2104843"/>
            <a:ext cx="2848521" cy="518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74" y="2104843"/>
            <a:ext cx="2848521" cy="51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280</TotalTime>
  <Words>295</Words>
  <Application>Microsoft Macintosh PowerPoint</Application>
  <PresentationFormat>Widescreen</PresentationFormat>
  <Paragraphs>132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Century Gothic</vt:lpstr>
      <vt:lpstr>Wingdings</vt:lpstr>
      <vt:lpstr>Wingdings 3</vt:lpstr>
      <vt:lpstr>Arial</vt:lpstr>
      <vt:lpstr>Ion Boardroom</vt:lpstr>
      <vt:lpstr>Workplace of the future</vt:lpstr>
      <vt:lpstr>PowerPoint Presentation</vt:lpstr>
      <vt:lpstr>Problem</vt:lpstr>
      <vt:lpstr>Key Requirements</vt:lpstr>
      <vt:lpstr>Login</vt:lpstr>
      <vt:lpstr>Teams &amp; Feelings</vt:lpstr>
      <vt:lpstr>Newsfeed</vt:lpstr>
      <vt:lpstr>TeaRoom</vt:lpstr>
      <vt:lpstr>Private Chat</vt:lpstr>
      <vt:lpstr>User Page</vt:lpstr>
      <vt:lpstr>Development– Front end</vt:lpstr>
      <vt:lpstr>Development– Back end</vt:lpstr>
      <vt:lpstr>Converting to mobile app</vt:lpstr>
      <vt:lpstr>Architecture Flow</vt:lpstr>
      <vt:lpstr>Testing the system</vt:lpstr>
      <vt:lpstr>Testing the system</vt:lpstr>
      <vt:lpstr>Testing the system</vt:lpstr>
      <vt:lpstr>Evaluation</vt:lpstr>
      <vt:lpstr>Future directions</vt:lpstr>
      <vt:lpstr>Conclusion &amp; Final Thoughts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Workplace of the future</dc:title>
  <dc:creator>Mammadova, Laman</dc:creator>
  <cp:lastModifiedBy>Mammadova, Laman</cp:lastModifiedBy>
  <cp:revision>42</cp:revision>
  <dcterms:created xsi:type="dcterms:W3CDTF">2016-04-24T16:42:18Z</dcterms:created>
  <dcterms:modified xsi:type="dcterms:W3CDTF">2016-04-26T15:45:42Z</dcterms:modified>
</cp:coreProperties>
</file>